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519" r:id="rId20"/>
    <p:sldId id="520" r:id="rId21"/>
    <p:sldId id="539" r:id="rId22"/>
    <p:sldId id="540" r:id="rId23"/>
    <p:sldId id="541" r:id="rId24"/>
    <p:sldId id="54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5.tiff"/><Relationship Id="rId5" Type="http://schemas.openxmlformats.org/officeDocument/2006/relationships/image" Target="../media/image44.tiff"/><Relationship Id="rId10" Type="http://schemas.openxmlformats.org/officeDocument/2006/relationships/image" Target="../media/image2.png"/><Relationship Id="rId4" Type="http://schemas.openxmlformats.org/officeDocument/2006/relationships/image" Target="../media/image43.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8.jpg"/><Relationship Id="rId7" Type="http://schemas.openxmlformats.org/officeDocument/2006/relationships/image" Target="../media/image5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2339</Words>
  <Application>Microsoft Office PowerPoint</Application>
  <PresentationFormat>Widescreen</PresentationFormat>
  <Paragraphs>276</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cp:revision>
  <dcterms:created xsi:type="dcterms:W3CDTF">2023-08-10T16:09:42Z</dcterms:created>
  <dcterms:modified xsi:type="dcterms:W3CDTF">2023-08-10T16:39:53Z</dcterms:modified>
</cp:coreProperties>
</file>